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AFF36-AEE7-4FC6-84D3-08237B970E8C}" v="182" dt="2021-12-13T10:37:0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 Kovalchuk" userId="dVe+fBQcMSkqJNtgzKk5ZEwZuw5XlE8hS8YfObgZZPQ=" providerId="None" clId="Web-{0D4AFF36-AEE7-4FC6-84D3-08237B970E8C}"/>
    <pc:docChg chg="modSld">
      <pc:chgData name="Artur Kovalchuk" userId="dVe+fBQcMSkqJNtgzKk5ZEwZuw5XlE8hS8YfObgZZPQ=" providerId="None" clId="Web-{0D4AFF36-AEE7-4FC6-84D3-08237B970E8C}" dt="2021-12-13T10:37:00.612" v="180" actId="1076"/>
      <pc:docMkLst>
        <pc:docMk/>
      </pc:docMkLst>
      <pc:sldChg chg="modSp">
        <pc:chgData name="Artur Kovalchuk" userId="dVe+fBQcMSkqJNtgzKk5ZEwZuw5XlE8hS8YfObgZZPQ=" providerId="None" clId="Web-{0D4AFF36-AEE7-4FC6-84D3-08237B970E8C}" dt="2021-12-13T10:37:00.612" v="180" actId="1076"/>
        <pc:sldMkLst>
          <pc:docMk/>
          <pc:sldMk cId="0" sldId="256"/>
        </pc:sldMkLst>
        <pc:spChg chg="mod">
          <ac:chgData name="Artur Kovalchuk" userId="dVe+fBQcMSkqJNtgzKk5ZEwZuw5XlE8hS8YfObgZZPQ=" providerId="None" clId="Web-{0D4AFF36-AEE7-4FC6-84D3-08237B970E8C}" dt="2021-12-13T10:36:45.830" v="177" actId="1076"/>
          <ac:spMkLst>
            <pc:docMk/>
            <pc:sldMk cId="0" sldId="256"/>
            <ac:spMk id="301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5:22.922" v="160" actId="14100"/>
          <ac:spMkLst>
            <pc:docMk/>
            <pc:sldMk cId="0" sldId="256"/>
            <ac:spMk id="302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6:31.064" v="174" actId="1076"/>
          <ac:spMkLst>
            <pc:docMk/>
            <pc:sldMk cId="0" sldId="256"/>
            <ac:spMk id="315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6:39.720" v="176" actId="14100"/>
          <ac:spMkLst>
            <pc:docMk/>
            <pc:sldMk cId="0" sldId="256"/>
            <ac:spMk id="317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6:55.143" v="179" actId="1076"/>
          <ac:spMkLst>
            <pc:docMk/>
            <pc:sldMk cId="0" sldId="256"/>
            <ac:spMk id="333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7:00.612" v="180" actId="1076"/>
          <ac:spMkLst>
            <pc:docMk/>
            <pc:sldMk cId="0" sldId="256"/>
            <ac:spMk id="336" creationId="{00000000-0000-0000-0000-000000000000}"/>
          </ac:spMkLst>
        </pc:spChg>
        <pc:spChg chg="mod">
          <ac:chgData name="Artur Kovalchuk" userId="dVe+fBQcMSkqJNtgzKk5ZEwZuw5XlE8hS8YfObgZZPQ=" providerId="None" clId="Web-{0D4AFF36-AEE7-4FC6-84D3-08237B970E8C}" dt="2021-12-13T10:35:28.422" v="161" actId="1076"/>
          <ac:spMkLst>
            <pc:docMk/>
            <pc:sldMk cId="0" sldId="256"/>
            <ac:spMk id="340" creationId="{00000000-0000-0000-0000-000000000000}"/>
          </ac:spMkLst>
        </pc:spChg>
        <pc:grpChg chg="mod">
          <ac:chgData name="Artur Kovalchuk" userId="dVe+fBQcMSkqJNtgzKk5ZEwZuw5XlE8hS8YfObgZZPQ=" providerId="None" clId="Web-{0D4AFF36-AEE7-4FC6-84D3-08237B970E8C}" dt="2021-12-13T10:36:50.986" v="178" actId="1076"/>
          <ac:grpSpMkLst>
            <pc:docMk/>
            <pc:sldMk cId="0" sldId="256"/>
            <ac:grpSpMk id="319" creationId="{00000000-0000-0000-0000-000000000000}"/>
          </ac:grpSpMkLst>
        </pc:grpChg>
      </pc:sldChg>
    </pc:docChg>
  </pc:docChgLst>
  <pc:docChgLst>
    <pc:chgData name="Artur Kovalchuk" userId="9af56178caa2de33" providerId="LiveId" clId="{4604CEB7-0BB6-44A3-8FAE-36E54CB04FB2}"/>
    <pc:docChg chg="undo custSel modSld">
      <pc:chgData name="Artur Kovalchuk" userId="9af56178caa2de33" providerId="LiveId" clId="{4604CEB7-0BB6-44A3-8FAE-36E54CB04FB2}" dt="2021-11-16T12:10:55.495" v="703" actId="1035"/>
      <pc:docMkLst>
        <pc:docMk/>
      </pc:docMkLst>
      <pc:sldChg chg="modSp mod">
        <pc:chgData name="Artur Kovalchuk" userId="9af56178caa2de33" providerId="LiveId" clId="{4604CEB7-0BB6-44A3-8FAE-36E54CB04FB2}" dt="2021-11-16T12:10:55.495" v="703" actId="1035"/>
        <pc:sldMkLst>
          <pc:docMk/>
          <pc:sldMk cId="0" sldId="256"/>
        </pc:sldMkLst>
        <pc:spChg chg="mod">
          <ac:chgData name="Artur Kovalchuk" userId="9af56178caa2de33" providerId="LiveId" clId="{4604CEB7-0BB6-44A3-8FAE-36E54CB04FB2}" dt="2021-11-16T12:10:16.592" v="698" actId="14100"/>
          <ac:spMkLst>
            <pc:docMk/>
            <pc:sldMk cId="0" sldId="256"/>
            <ac:spMk id="301" creationId="{00000000-0000-0000-0000-000000000000}"/>
          </ac:spMkLst>
        </pc:spChg>
        <pc:spChg chg="mod">
          <ac:chgData name="Artur Kovalchuk" userId="9af56178caa2de33" providerId="LiveId" clId="{4604CEB7-0BB6-44A3-8FAE-36E54CB04FB2}" dt="2021-11-16T12:10:51.049" v="702" actId="1036"/>
          <ac:spMkLst>
            <pc:docMk/>
            <pc:sldMk cId="0" sldId="256"/>
            <ac:spMk id="302" creationId="{00000000-0000-0000-0000-000000000000}"/>
          </ac:spMkLst>
        </pc:spChg>
        <pc:spChg chg="mod">
          <ac:chgData name="Artur Kovalchuk" userId="9af56178caa2de33" providerId="LiveId" clId="{4604CEB7-0BB6-44A3-8FAE-36E54CB04FB2}" dt="2021-11-16T12:10:55.495" v="703" actId="1035"/>
          <ac:spMkLst>
            <pc:docMk/>
            <pc:sldMk cId="0" sldId="256"/>
            <ac:spMk id="315" creationId="{00000000-0000-0000-0000-000000000000}"/>
          </ac:spMkLst>
        </pc:spChg>
        <pc:spChg chg="mod">
          <ac:chgData name="Artur Kovalchuk" userId="9af56178caa2de33" providerId="LiveId" clId="{4604CEB7-0BB6-44A3-8FAE-36E54CB04FB2}" dt="2021-11-16T12:04:29.987" v="580" actId="12"/>
          <ac:spMkLst>
            <pc:docMk/>
            <pc:sldMk cId="0" sldId="256"/>
            <ac:spMk id="317" creationId="{00000000-0000-0000-0000-000000000000}"/>
          </ac:spMkLst>
        </pc:spChg>
        <pc:grpChg chg="mod">
          <ac:chgData name="Artur Kovalchuk" userId="9af56178caa2de33" providerId="LiveId" clId="{4604CEB7-0BB6-44A3-8FAE-36E54CB04FB2}" dt="2021-11-16T12:10:27.063" v="700" actId="1076"/>
          <ac:grpSpMkLst>
            <pc:docMk/>
            <pc:sldMk cId="0" sldId="256"/>
            <ac:grpSpMk id="331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1142-D5E2-4A9C-82A1-665686E7DF8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8891-75E4-4FCC-8C13-2FB4A258D0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cfbec6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5cfbec6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 sz="18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ack">
  <p:cSld name="Divider - Deloitte black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11506995" y="6477004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eloitte white">
  <p:cSld name="Divider - Deloitte white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469901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Font typeface="Verdana"/>
              <a:buNone/>
              <a:defRPr sz="38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54100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None/>
              <a:defRPr sz="38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green">
  <p:cSld name="Key statement dark green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teal">
  <p:cSld name="Key statement teal">
    <p:bg>
      <p:bgPr>
        <a:solidFill>
          <a:schemeClr val="accent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black">
  <p:cSld name="Key statement black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white">
  <p:cSld name="Key statement whit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with image">
  <p:cSld name="Contents with 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>
            <a:spLocks noGrp="1"/>
          </p:cNvSpPr>
          <p:nvPr>
            <p:ph type="pic" idx="2"/>
          </p:nvPr>
        </p:nvSpPr>
        <p:spPr>
          <a:xfrm>
            <a:off x="5604867" y="1700213"/>
            <a:ext cx="6117233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ack">
  <p:cSld name="Title Slide -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75200" y="5845180"/>
            <a:ext cx="559201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</p:grpSpPr>
        <p:sp>
          <p:nvSpPr>
            <p:cNvPr id="17" name="Google Shape;17;p3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- large">
  <p:cSld name="Title, subtitle &amp; 1 column - lar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hart">
  <p:cSld name="Title, subtitle &amp; char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>
            <a:spLocks noGrp="1"/>
          </p:cNvSpPr>
          <p:nvPr>
            <p:ph type="chart" idx="2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68000" y="1659816"/>
            <a:ext cx="112522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3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4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rt">
  <p:cSld name="3 char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>
            <a:spLocks noGrp="1"/>
          </p:cNvSpPr>
          <p:nvPr>
            <p:ph type="chart" idx="2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68000" y="1665289"/>
            <a:ext cx="36000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>
            <a:spLocks noGrp="1"/>
          </p:cNvSpPr>
          <p:nvPr>
            <p:ph type="chart" idx="3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4"/>
          </p:nvPr>
        </p:nvSpPr>
        <p:spPr>
          <a:xfrm>
            <a:off x="4296003" y="1665288"/>
            <a:ext cx="36000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>
            <a:spLocks noGrp="1"/>
          </p:cNvSpPr>
          <p:nvPr>
            <p:ph type="chart" idx="5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6"/>
          </p:nvPr>
        </p:nvSpPr>
        <p:spPr>
          <a:xfrm>
            <a:off x="8086959" y="1659145"/>
            <a:ext cx="3600000" cy="39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7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8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of text">
  <p:cSld name="2 columns of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arge">
  <p:cSld name="2 columns - larg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2921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2921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>
            <a:spLocks noGrp="1"/>
          </p:cNvSpPr>
          <p:nvPr>
            <p:ph type="chart" idx="2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3"/>
          </p:nvPr>
        </p:nvSpPr>
        <p:spPr>
          <a:xfrm>
            <a:off x="6239584" y="1655763"/>
            <a:ext cx="548251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4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">
  <p:cSld name="2 char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>
            <a:spLocks noGrp="1"/>
          </p:cNvSpPr>
          <p:nvPr>
            <p:ph type="chart" idx="2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6239585" y="1654028"/>
            <a:ext cx="548251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>
            <a:spLocks noGrp="1"/>
          </p:cNvSpPr>
          <p:nvPr>
            <p:ph type="chart" idx="3"/>
          </p:nvPr>
        </p:nvSpPr>
        <p:spPr>
          <a:xfrm>
            <a:off x="469900" y="2125013"/>
            <a:ext cx="5482517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4"/>
          </p:nvPr>
        </p:nvSpPr>
        <p:spPr>
          <a:xfrm>
            <a:off x="469898" y="1665288"/>
            <a:ext cx="5482517" cy="40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5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6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">
  <p:cSld name="2 column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2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quote ">
  <p:cSld name="2 content with quote 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">
  <p:cSld name="Team profil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>
            <a:spLocks noGrp="1"/>
          </p:cNvSpPr>
          <p:nvPr>
            <p:ph type="pic" idx="2"/>
          </p:nvPr>
        </p:nvSpPr>
        <p:spPr>
          <a:xfrm>
            <a:off x="488742" y="1700213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>
            <a:spLocks noGrp="1"/>
          </p:cNvSpPr>
          <p:nvPr>
            <p:ph type="pic" idx="3"/>
          </p:nvPr>
        </p:nvSpPr>
        <p:spPr>
          <a:xfrm>
            <a:off x="3341040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>
            <a:spLocks noGrp="1"/>
          </p:cNvSpPr>
          <p:nvPr>
            <p:ph type="pic" idx="4"/>
          </p:nvPr>
        </p:nvSpPr>
        <p:spPr>
          <a:xfrm>
            <a:off x="6193338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>
            <a:spLocks noGrp="1"/>
          </p:cNvSpPr>
          <p:nvPr>
            <p:ph type="pic" idx="5"/>
          </p:nvPr>
        </p:nvSpPr>
        <p:spPr>
          <a:xfrm>
            <a:off x="9045636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82363" y="3076573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6"/>
          </p:nvPr>
        </p:nvSpPr>
        <p:spPr>
          <a:xfrm>
            <a:off x="6207211" y="3079742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7"/>
          </p:nvPr>
        </p:nvSpPr>
        <p:spPr>
          <a:xfrm>
            <a:off x="3344787" y="3076573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8"/>
          </p:nvPr>
        </p:nvSpPr>
        <p:spPr>
          <a:xfrm>
            <a:off x="9069636" y="3079742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75327" y="5845180"/>
            <a:ext cx="559434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</p:grpSpPr>
        <p:sp>
          <p:nvSpPr>
            <p:cNvPr id="32" name="Google Shape;32;p4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2" name="Google Shape;42;p4"/>
          <p:cNvSpPr>
            <a:spLocks noGrp="1"/>
          </p:cNvSpPr>
          <p:nvPr>
            <p:ph type="pic" idx="3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 2">
  <p:cSld name="Team profile 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31"/>
          <p:cNvSpPr>
            <a:spLocks noGrp="1"/>
          </p:cNvSpPr>
          <p:nvPr>
            <p:ph type="pic" idx="2"/>
          </p:nvPr>
        </p:nvSpPr>
        <p:spPr>
          <a:xfrm>
            <a:off x="476780" y="1880213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>
            <a:spLocks noGrp="1"/>
          </p:cNvSpPr>
          <p:nvPr>
            <p:ph type="pic" idx="3"/>
          </p:nvPr>
        </p:nvSpPr>
        <p:spPr>
          <a:xfrm>
            <a:off x="6204097" y="1880212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>
            <a:spLocks noGrp="1"/>
          </p:cNvSpPr>
          <p:nvPr>
            <p:ph type="pic" idx="4"/>
          </p:nvPr>
        </p:nvSpPr>
        <p:spPr>
          <a:xfrm>
            <a:off x="481779" y="4256211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>
            <a:spLocks noGrp="1"/>
          </p:cNvSpPr>
          <p:nvPr>
            <p:ph type="pic" idx="5"/>
          </p:nvPr>
        </p:nvSpPr>
        <p:spPr>
          <a:xfrm>
            <a:off x="6204097" y="4256211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2840780" y="1880213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6"/>
          </p:nvPr>
        </p:nvSpPr>
        <p:spPr>
          <a:xfrm>
            <a:off x="8550676" y="1880213"/>
            <a:ext cx="317102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7"/>
          </p:nvPr>
        </p:nvSpPr>
        <p:spPr>
          <a:xfrm>
            <a:off x="2802551" y="4256213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8"/>
          </p:nvPr>
        </p:nvSpPr>
        <p:spPr>
          <a:xfrm>
            <a:off x="8548900" y="4256212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and text">
  <p:cSld name="3 pictur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>
            <a:spLocks noGrp="1"/>
          </p:cNvSpPr>
          <p:nvPr>
            <p:ph type="pic" idx="2"/>
          </p:nvPr>
        </p:nvSpPr>
        <p:spPr>
          <a:xfrm>
            <a:off x="469900" y="1700213"/>
            <a:ext cx="3627438" cy="205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0" name="Google Shape;230;p32"/>
          <p:cNvSpPr>
            <a:spLocks noGrp="1"/>
          </p:cNvSpPr>
          <p:nvPr>
            <p:ph type="pic" idx="3"/>
          </p:nvPr>
        </p:nvSpPr>
        <p:spPr>
          <a:xfrm>
            <a:off x="8082784" y="1700213"/>
            <a:ext cx="3639316" cy="205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1" name="Google Shape;231;p32"/>
          <p:cNvSpPr>
            <a:spLocks noGrp="1"/>
          </p:cNvSpPr>
          <p:nvPr>
            <p:ph type="pic" idx="4"/>
          </p:nvPr>
        </p:nvSpPr>
        <p:spPr>
          <a:xfrm>
            <a:off x="4284188" y="1700212"/>
            <a:ext cx="3636962" cy="205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5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6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7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1">
  <p:cSld name="Qualifications 2 x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2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3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4"/>
          <p:cNvSpPr>
            <a:spLocks noGrp="1"/>
          </p:cNvSpPr>
          <p:nvPr>
            <p:ph type="pic" idx="4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>
            <a:spLocks noGrp="1"/>
          </p:cNvSpPr>
          <p:nvPr>
            <p:ph type="pic" idx="5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2">
  <p:cSld name="Qualifications 2 x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2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35"/>
          <p:cNvSpPr>
            <a:spLocks noGrp="1"/>
          </p:cNvSpPr>
          <p:nvPr>
            <p:ph type="pic" idx="3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4"/>
          </p:nvPr>
        </p:nvSpPr>
        <p:spPr>
          <a:xfrm>
            <a:off x="469899" y="4249681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5"/>
          </p:nvPr>
        </p:nvSpPr>
        <p:spPr>
          <a:xfrm>
            <a:off x="6177460" y="4249681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5"/>
          <p:cNvSpPr>
            <a:spLocks noGrp="1"/>
          </p:cNvSpPr>
          <p:nvPr>
            <p:ph type="pic" idx="6"/>
          </p:nvPr>
        </p:nvSpPr>
        <p:spPr>
          <a:xfrm>
            <a:off x="4700436" y="4249683"/>
            <a:ext cx="127491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>
            <a:spLocks noGrp="1"/>
          </p:cNvSpPr>
          <p:nvPr>
            <p:ph type="pic" idx="7"/>
          </p:nvPr>
        </p:nvSpPr>
        <p:spPr>
          <a:xfrm>
            <a:off x="10459036" y="4248209"/>
            <a:ext cx="12441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1" name="Google Shape;261;p35"/>
          <p:cNvSpPr>
            <a:spLocks noGrp="1"/>
          </p:cNvSpPr>
          <p:nvPr>
            <p:ph type="pic" idx="8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green line">
  <p:cSld name="3 column green lin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1"/>
          </p:nvPr>
        </p:nvSpPr>
        <p:spPr>
          <a:xfrm>
            <a:off x="4278313" y="1851441"/>
            <a:ext cx="3636962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2"/>
          </p:nvPr>
        </p:nvSpPr>
        <p:spPr>
          <a:xfrm>
            <a:off x="469900" y="1851441"/>
            <a:ext cx="3627438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3"/>
          </p:nvPr>
        </p:nvSpPr>
        <p:spPr>
          <a:xfrm>
            <a:off x="8093075" y="1851441"/>
            <a:ext cx="3629025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4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icon">
  <p:cSld name="4 column ic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699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2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3"/>
          </p:nvPr>
        </p:nvSpPr>
        <p:spPr>
          <a:xfrm>
            <a:off x="3356633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4"/>
          </p:nvPr>
        </p:nvSpPr>
        <p:spPr>
          <a:xfrm>
            <a:off x="6243366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column icon green">
  <p:cSld name="4 column icon green">
    <p:bg>
      <p:bgPr>
        <a:solidFill>
          <a:schemeClr val="accen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469903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3"/>
          </p:nvPr>
        </p:nvSpPr>
        <p:spPr>
          <a:xfrm>
            <a:off x="3356635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4"/>
          </p:nvPr>
        </p:nvSpPr>
        <p:spPr>
          <a:xfrm>
            <a:off x="6243367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501653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2016 Deloitte Belgium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Black">
  <p:cSld name="Title Slide - Circle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ctrTitle"/>
          </p:nvPr>
        </p:nvSpPr>
        <p:spPr>
          <a:xfrm>
            <a:off x="4210150" y="1530450"/>
            <a:ext cx="3780000" cy="378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475200" y="5845180"/>
            <a:ext cx="559201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</p:grpSpPr>
        <p:sp>
          <p:nvSpPr>
            <p:cNvPr id="48" name="Google Shape;48;p5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White">
  <p:cSld name="Title Slide - Circle Whit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>
            <a:spLocks noGrp="1"/>
          </p:cNvSpPr>
          <p:nvPr>
            <p:ph type="ctrTitle"/>
          </p:nvPr>
        </p:nvSpPr>
        <p:spPr>
          <a:xfrm>
            <a:off x="4212000" y="1530000"/>
            <a:ext cx="3780000" cy="378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1"/>
          </p:nvPr>
        </p:nvSpPr>
        <p:spPr>
          <a:xfrm>
            <a:off x="475327" y="5845180"/>
            <a:ext cx="559434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</p:grpSpPr>
        <p:sp>
          <p:nvSpPr>
            <p:cNvPr id="63" name="Google Shape;63;p6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7128" y="5818829"/>
            <a:ext cx="1226681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 descr="C:\Users\ldoumbouya\Downloads\58f03df9a9c128000cd723a9_BW_l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712" y="1001713"/>
            <a:ext cx="4854575" cy="48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25" y="1001713"/>
            <a:ext cx="942340" cy="40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934" y="118900"/>
            <a:ext cx="1412875" cy="1045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green">
  <p:cSld name="Divider - Deloitte green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69900" y="1700213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469899" y="3423545"/>
            <a:ext cx="10418235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green">
  <p:cSld name="Divider - Deloitte dark green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ue">
  <p:cSld name="Divider - Deloitte blue">
    <p:bg>
      <p:bgPr>
        <a:solidFill>
          <a:schemeClr val="accent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</a:t>
            </a:r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blue">
  <p:cSld name="Divider - Deloitte dark blue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69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fld id="{00000000-1234-1234-1234-123412341234}" type="slidenum">
              <a:rPr lang="fr-BE" sz="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‹N°›</a:t>
            </a:fld>
            <a:endParaRPr sz="6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4986">
          <p15:clr>
            <a:srgbClr val="F26B43"/>
          </p15:clr>
        </p15:guide>
        <p15:guide id="10" pos="1382">
          <p15:clr>
            <a:srgbClr val="F26B43"/>
          </p15:clr>
        </p15:guide>
        <p15:guide id="11" pos="1496">
          <p15:clr>
            <a:srgbClr val="F26B43"/>
          </p15:clr>
        </p15:guide>
        <p15:guide id="12" pos="2581">
          <p15:clr>
            <a:srgbClr val="F26B43"/>
          </p15:clr>
        </p15:guide>
        <p15:guide id="13" pos="2695">
          <p15:clr>
            <a:srgbClr val="F26B43"/>
          </p15:clr>
        </p15:guide>
        <p15:guide id="14" pos="6185">
          <p15:clr>
            <a:srgbClr val="F26B43"/>
          </p15:clr>
        </p15:guide>
        <p15:guide id="15" pos="3783">
          <p15:clr>
            <a:srgbClr val="F26B43"/>
          </p15:clr>
        </p15:guide>
        <p15:guide id="16" pos="3896">
          <p15:clr>
            <a:srgbClr val="F26B43"/>
          </p15:clr>
        </p15:guide>
        <p15:guide id="17" pos="3840">
          <p15:clr>
            <a:srgbClr val="F26B43"/>
          </p15:clr>
        </p15:guide>
        <p15:guide id="18" pos="6299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oleksandr1321/viz/GPAKSE/Dashboard1?publish=y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ublic.tableau.com/app/profile/oleksandr1321/viz/KSE2dashboard/Dashboar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/>
          <p:nvPr/>
        </p:nvSpPr>
        <p:spPr>
          <a:xfrm>
            <a:off x="568621" y="2496854"/>
            <a:ext cx="7921423" cy="77677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Aim: </a:t>
            </a:r>
            <a:r>
              <a:rPr lang="en-US" sz="1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The Project aims to convert OECD Public Procurement Barriers Taxonomy into the OCDS-based indicators where feasible. It is expected that these quantitative indicators will enable the creation of a component of the Online OCDS Reporting for GPA Countries.</a:t>
            </a:r>
            <a:endParaRPr lang="en-US" sz="1100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  <a:ea typeface="Verdana"/>
                <a:sym typeface="Verdana"/>
              </a:rPr>
              <a:t>The methodology developed should be tested on Ukrainian data.</a:t>
            </a:r>
            <a:endParaRPr lang="en-US" sz="1100" dirty="0">
              <a:solidFill>
                <a:schemeClr val="tx1"/>
              </a:solidFill>
              <a:highlight>
                <a:srgbClr val="FFFFFF"/>
              </a:highlight>
              <a:latin typeface="Verdana"/>
              <a:ea typeface="Verdana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570380" y="542619"/>
            <a:ext cx="7936346" cy="1844323"/>
          </a:xfrm>
          <a:prstGeom prst="roundRect">
            <a:avLst>
              <a:gd name="adj" fmla="val 20029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r>
              <a:rPr lang="en-US" sz="1100" b="1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To fulfil international obligations to the GPA Committee each GPA Party is required to collect and submit a report on public procurement. This report aims at fulfilling the requirements on transparency of procurement opportunities and public procurement market information. 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en-US" sz="1100" dirty="0">
              <a:latin typeface="Verdana"/>
              <a:ea typeface="Verdana"/>
            </a:endParaRPr>
          </a:p>
          <a:p>
            <a:r>
              <a:rPr lang="en-GB" sz="1100" dirty="0">
                <a:latin typeface="Verdana"/>
                <a:ea typeface="Verdana"/>
              </a:rPr>
              <a:t>In order to create a statistical report, the data must be extracted from the eProcurement system by a method ensuring that retrieved data are not altered, structured in a way allowing to aggregate the data needed in statistical reports and made available to review/download in a form of statistical reports.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Verdana"/>
                <a:ea typeface="Verdana"/>
              </a:rPr>
              <a:t>Collecting these data requires much time and effort. </a:t>
            </a:r>
            <a:r>
              <a:rPr lang="en-GB" sz="1100" dirty="0">
                <a:latin typeface="Verdana"/>
                <a:ea typeface="Verdana"/>
              </a:rPr>
              <a:t>That is why it is crucial to have the ability to publish statistical reports in a way that can be accessed effortlessly by the Committee and other parties.</a:t>
            </a:r>
            <a:endParaRPr lang="en-US" sz="1100" dirty="0">
              <a:latin typeface="Verdana"/>
              <a:ea typeface="Verdana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8730141" y="-8584"/>
            <a:ext cx="347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lang="en-US"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164377" y="65143"/>
            <a:ext cx="8355355" cy="47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en-US" sz="1600" b="1" dirty="0"/>
              <a:t>Developing a Methodology for an Online OCDS GPA Reporting for GPA Countries</a:t>
            </a:r>
          </a:p>
        </p:txBody>
      </p:sp>
      <p:sp>
        <p:nvSpPr>
          <p:cNvPr id="305" name="Google Shape;305;p42"/>
          <p:cNvSpPr txBox="1"/>
          <p:nvPr/>
        </p:nvSpPr>
        <p:spPr>
          <a:xfrm>
            <a:off x="9684713" y="486183"/>
            <a:ext cx="2169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Location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2F2F2"/>
                </a:solidFill>
              </a:rPr>
              <a:t>Ukraine</a:t>
            </a:r>
            <a:endParaRPr lang="en-US" sz="1000" i="0" u="none" strike="noStrike" cap="none" dirty="0">
              <a:solidFill>
                <a:srgbClr val="F2F2F2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dirty="0"/>
          </a:p>
        </p:txBody>
      </p:sp>
      <p:sp>
        <p:nvSpPr>
          <p:cNvPr id="306" name="Google Shape;306;p42"/>
          <p:cNvSpPr txBox="1"/>
          <p:nvPr/>
        </p:nvSpPr>
        <p:spPr>
          <a:xfrm>
            <a:off x="9720299" y="1513461"/>
            <a:ext cx="224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Stage</a:t>
            </a:r>
            <a:endParaRPr lang="en-US" sz="1400" b="1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2F2F2"/>
                </a:solidFill>
              </a:rPr>
              <a:t>From 28 April 2021</a:t>
            </a:r>
            <a:endParaRPr lang="en-US" sz="1000" i="0" u="none" strike="noStrike" cap="none" dirty="0">
              <a:solidFill>
                <a:srgbClr val="F2F2F2"/>
              </a:solidFill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9697721" y="2591431"/>
            <a:ext cx="2169000" cy="68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Use-case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Data collection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Reporting</a:t>
            </a:r>
            <a:endParaRPr lang="en-US" sz="1200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8849954" y="6071727"/>
            <a:ext cx="3230774" cy="686032"/>
          </a:xfrm>
          <a:prstGeom prst="roundRect">
            <a:avLst>
              <a:gd name="adj" fmla="val 16667"/>
            </a:avLst>
          </a:prstGeom>
          <a:solidFill>
            <a:srgbClr val="F2F2F2">
              <a:alpha val="56860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lvl="0">
              <a:lnSpc>
                <a:spcPct val="106000"/>
              </a:lnSpc>
              <a:buClr>
                <a:schemeClr val="dk1"/>
              </a:buClr>
              <a:buSzPts val="1600"/>
            </a:pPr>
            <a:r>
              <a:rPr lang="en-GB" sz="1000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For more information </a:t>
            </a:r>
            <a:r>
              <a:rPr lang="en-GB" sz="1000" dirty="0">
                <a:solidFill>
                  <a:schemeClr val="bg2"/>
                </a:solidFill>
                <a:latin typeface="Verdana"/>
                <a:ea typeface="Verdana"/>
                <a:sym typeface="Verdana"/>
              </a:rPr>
              <a:t>(Project Huddle Folder):  </a:t>
            </a:r>
            <a:r>
              <a:rPr lang="en-GB" sz="10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https://my.huddle.net/workspace/32971400/files/#/folder/51609096/list</a:t>
            </a:r>
          </a:p>
        </p:txBody>
      </p:sp>
      <p:sp>
        <p:nvSpPr>
          <p:cNvPr id="309" name="Google Shape;309;p42"/>
          <p:cNvSpPr txBox="1"/>
          <p:nvPr/>
        </p:nvSpPr>
        <p:spPr>
          <a:xfrm>
            <a:off x="9623536" y="3721688"/>
            <a:ext cx="2338963" cy="208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lang="en-US"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Which indicators describe the taxonomy entries?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How to convert these indicators into OCDS format?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Which data is available for the calculation of the indicators?</a:t>
            </a:r>
          </a:p>
          <a:p>
            <a:pPr marL="171450" indent="-171450">
              <a:spcBef>
                <a:spcPts val="600"/>
              </a:spcBef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How the project can be re-used by other countries?</a:t>
            </a:r>
            <a:endParaRPr lang="en-GB" sz="1100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endParaRPr lang="en-US" sz="1100" b="0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570380" y="3401629"/>
            <a:ext cx="7941215" cy="1138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Technology:</a:t>
            </a:r>
            <a:r>
              <a:rPr lang="en-US" sz="11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To ensure the implementation of the methodology by different GPA countries, the primary technology that we use is OCDS. 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The data is extracted from the public procurement system in JSON and CSV formats. </a:t>
            </a:r>
            <a:r>
              <a:rPr lang="en-US" sz="1100" dirty="0">
                <a:latin typeface="Verdana"/>
                <a:ea typeface="Verdana"/>
                <a:sym typeface="Verdana"/>
              </a:rPr>
              <a:t>Calculations based on Ukrainian data are conducted using the Python programming language. We present the received results on the publicly available dashboard using Tableau.</a:t>
            </a:r>
            <a:endParaRPr lang="en-US" sz="1100" dirty="0">
              <a:latin typeface="Verdana"/>
              <a:ea typeface="Verdan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579063" y="4630297"/>
            <a:ext cx="7937559" cy="20148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just"/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</a:rPr>
              <a:t>Results:</a:t>
            </a:r>
            <a:r>
              <a:rPr lang="en-US" sz="1100" b="1" dirty="0">
                <a:latin typeface="Verdana"/>
                <a:ea typeface="Verdana"/>
              </a:rPr>
              <a:t> </a:t>
            </a:r>
            <a:endParaRPr lang="en-US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assignment is ongoing. The following results achieved so far are :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the draft methodology for the GPA reporting under article XVI:4 of the GPA.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a list of 26 indicators aimed at evaluating the impact of public procurement barriers.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a draft methodology for the transforming of public procurement barriers into OCDS-based indicators.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The calculated output indicators and indicators of barriers are presented in this dashboard: </a:t>
            </a:r>
            <a:r>
              <a:rPr lang="en-US" sz="1100" dirty="0">
                <a:latin typeface="Verdana"/>
                <a:ea typeface="Verdana"/>
                <a:hlinkClick r:id="rId3"/>
              </a:rPr>
              <a:t>https://public.tableau.com/app/profile/oleksandr1321/viz/GPAKSE/Dashboard1?publish=yes</a:t>
            </a:r>
            <a:endParaRPr lang="en-US" sz="1100" dirty="0">
              <a:latin typeface="Verdana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</a:rPr>
              <a:t>The dashboard that consists of data required under Article XVI:4 of the Agreement is available at: </a:t>
            </a:r>
            <a:r>
              <a:rPr lang="en-US" sz="1100" dirty="0">
                <a:latin typeface="Verdana"/>
                <a:ea typeface="Verdana"/>
                <a:hlinkClick r:id="rId4"/>
              </a:rPr>
              <a:t>https://public.tableau.com/app/profile/oleksandr1321/viz/KSE2dashboard/Dashboard1</a:t>
            </a:r>
            <a:endParaRPr lang="en-US" sz="1100" dirty="0">
              <a:latin typeface="Verdana"/>
              <a:ea typeface="Verdana" panose="020B0604030504040204" pitchFamily="34" charset="0"/>
            </a:endParaRPr>
          </a:p>
        </p:txBody>
      </p:sp>
      <p:grpSp>
        <p:nvGrpSpPr>
          <p:cNvPr id="319" name="Google Shape;319;p42"/>
          <p:cNvGrpSpPr/>
          <p:nvPr/>
        </p:nvGrpSpPr>
        <p:grpSpPr>
          <a:xfrm>
            <a:off x="44496" y="2654950"/>
            <a:ext cx="457845" cy="457845"/>
            <a:chOff x="126874" y="2098372"/>
            <a:chExt cx="457845" cy="457845"/>
          </a:xfrm>
        </p:grpSpPr>
        <p:sp>
          <p:nvSpPr>
            <p:cNvPr id="320" name="Google Shape;320;p42"/>
            <p:cNvSpPr/>
            <p:nvPr/>
          </p:nvSpPr>
          <p:spPr>
            <a:xfrm>
              <a:off x="176897" y="2184370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21" name="Google Shape;321;p42"/>
            <p:cNvGrpSpPr/>
            <p:nvPr/>
          </p:nvGrpSpPr>
          <p:grpSpPr>
            <a:xfrm>
              <a:off x="126874" y="2098372"/>
              <a:ext cx="457845" cy="457845"/>
              <a:chOff x="3130" y="1561"/>
              <a:chExt cx="340" cy="340"/>
            </a:xfrm>
          </p:grpSpPr>
          <p:sp>
            <p:nvSpPr>
              <p:cNvPr id="322" name="Google Shape;322;p42"/>
              <p:cNvSpPr/>
              <p:nvPr/>
            </p:nvSpPr>
            <p:spPr>
              <a:xfrm>
                <a:off x="3307" y="169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8" y="21"/>
                      <a:pt x="21" y="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3" name="Google Shape;323;p42"/>
              <p:cNvSpPr/>
              <p:nvPr/>
            </p:nvSpPr>
            <p:spPr>
              <a:xfrm>
                <a:off x="3265" y="169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5"/>
                      <a:pt x="5" y="21"/>
                      <a:pt x="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4" name="Google Shape;324;p42"/>
              <p:cNvSpPr/>
              <p:nvPr/>
            </p:nvSpPr>
            <p:spPr>
              <a:xfrm>
                <a:off x="3230" y="1661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" extrusionOk="0">
                    <a:moveTo>
                      <a:pt x="0" y="95"/>
                    </a:moveTo>
                    <a:cubicBezTo>
                      <a:pt x="32" y="95"/>
                      <a:pt x="32" y="95"/>
                      <a:pt x="32" y="95"/>
                    </a:cubicBezTo>
                    <a:cubicBezTo>
                      <a:pt x="37" y="62"/>
                      <a:pt x="62" y="37"/>
                      <a:pt x="95" y="3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45" y="5"/>
                      <a:pt x="5" y="45"/>
                      <a:pt x="0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5" name="Google Shape;325;p42"/>
              <p:cNvSpPr/>
              <p:nvPr/>
            </p:nvSpPr>
            <p:spPr>
              <a:xfrm>
                <a:off x="3265" y="173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1"/>
                      <a:pt x="21" y="38"/>
                      <a:pt x="42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6" name="Google Shape;326;p42"/>
              <p:cNvSpPr/>
              <p:nvPr/>
            </p:nvSpPr>
            <p:spPr>
              <a:xfrm>
                <a:off x="3230" y="1738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1"/>
                      <a:pt x="45" y="91"/>
                      <a:pt x="95" y="96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62" y="59"/>
                      <a:pt x="37" y="33"/>
                      <a:pt x="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3307" y="173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1" y="38"/>
                      <a:pt x="38" y="21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3130" y="1561"/>
                <a:ext cx="340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12" extrusionOk="0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8" y="328"/>
                      <a:pt x="328" y="378"/>
                      <a:pt x="266" y="383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383"/>
                      <a:pt x="245" y="383"/>
                      <a:pt x="245" y="383"/>
                    </a:cubicBezTo>
                    <a:cubicBezTo>
                      <a:pt x="183" y="378"/>
                      <a:pt x="133" y="328"/>
                      <a:pt x="128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3" y="183"/>
                      <a:pt x="183" y="133"/>
                      <a:pt x="245" y="128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328" y="133"/>
                      <a:pt x="378" y="183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9" name="Google Shape;329;p42"/>
              <p:cNvSpPr/>
              <p:nvPr/>
            </p:nvSpPr>
            <p:spPr>
              <a:xfrm>
                <a:off x="3307" y="1661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5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7"/>
                      <a:pt x="59" y="62"/>
                      <a:pt x="63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1" y="45"/>
                      <a:pt x="51" y="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0" name="Google Shape;330;p42"/>
              <p:cNvSpPr/>
              <p:nvPr/>
            </p:nvSpPr>
            <p:spPr>
              <a:xfrm>
                <a:off x="3307" y="1738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0" y="63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51" y="91"/>
                      <a:pt x="91" y="51"/>
                      <a:pt x="9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9" y="33"/>
                      <a:pt x="33" y="59"/>
                      <a:pt x="0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31" name="Google Shape;331;p42"/>
          <p:cNvGrpSpPr/>
          <p:nvPr/>
        </p:nvGrpSpPr>
        <p:grpSpPr>
          <a:xfrm>
            <a:off x="43522" y="3735104"/>
            <a:ext cx="457201" cy="1148186"/>
            <a:chOff x="97669" y="2332522"/>
            <a:chExt cx="457201" cy="1148186"/>
          </a:xfrm>
        </p:grpSpPr>
        <p:sp>
          <p:nvSpPr>
            <p:cNvPr id="332" name="Google Shape;332;p42"/>
            <p:cNvSpPr/>
            <p:nvPr/>
          </p:nvSpPr>
          <p:spPr>
            <a:xfrm>
              <a:off x="155819" y="3186108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97669" y="2332522"/>
              <a:ext cx="457201" cy="45720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24" y="288"/>
                  </a:moveTo>
                  <a:cubicBezTo>
                    <a:pt x="181" y="288"/>
                    <a:pt x="181" y="288"/>
                    <a:pt x="181" y="288"/>
                  </a:cubicBezTo>
                  <a:cubicBezTo>
                    <a:pt x="181" y="330"/>
                    <a:pt x="181" y="330"/>
                    <a:pt x="181" y="330"/>
                  </a:cubicBezTo>
                  <a:cubicBezTo>
                    <a:pt x="224" y="330"/>
                    <a:pt x="224" y="330"/>
                    <a:pt x="224" y="330"/>
                  </a:cubicBezTo>
                  <a:lnTo>
                    <a:pt x="224" y="288"/>
                  </a:lnTo>
                  <a:close/>
                  <a:moveTo>
                    <a:pt x="202" y="320"/>
                  </a:moveTo>
                  <a:cubicBezTo>
                    <a:pt x="196" y="320"/>
                    <a:pt x="192" y="315"/>
                    <a:pt x="192" y="309"/>
                  </a:cubicBezTo>
                  <a:cubicBezTo>
                    <a:pt x="192" y="303"/>
                    <a:pt x="196" y="298"/>
                    <a:pt x="202" y="298"/>
                  </a:cubicBezTo>
                  <a:cubicBezTo>
                    <a:pt x="208" y="298"/>
                    <a:pt x="213" y="303"/>
                    <a:pt x="213" y="309"/>
                  </a:cubicBezTo>
                  <a:cubicBezTo>
                    <a:pt x="213" y="315"/>
                    <a:pt x="208" y="320"/>
                    <a:pt x="202" y="320"/>
                  </a:cubicBezTo>
                  <a:close/>
                  <a:moveTo>
                    <a:pt x="330" y="181"/>
                  </a:moveTo>
                  <a:cubicBezTo>
                    <a:pt x="288" y="181"/>
                    <a:pt x="288" y="181"/>
                    <a:pt x="288" y="181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330" y="224"/>
                    <a:pt x="330" y="224"/>
                    <a:pt x="330" y="224"/>
                  </a:cubicBezTo>
                  <a:lnTo>
                    <a:pt x="330" y="181"/>
                  </a:lnTo>
                  <a:close/>
                  <a:moveTo>
                    <a:pt x="309" y="213"/>
                  </a:moveTo>
                  <a:cubicBezTo>
                    <a:pt x="303" y="213"/>
                    <a:pt x="298" y="208"/>
                    <a:pt x="298" y="202"/>
                  </a:cubicBezTo>
                  <a:cubicBezTo>
                    <a:pt x="298" y="196"/>
                    <a:pt x="303" y="192"/>
                    <a:pt x="309" y="192"/>
                  </a:cubicBezTo>
                  <a:cubicBezTo>
                    <a:pt x="315" y="192"/>
                    <a:pt x="320" y="196"/>
                    <a:pt x="320" y="202"/>
                  </a:cubicBezTo>
                  <a:cubicBezTo>
                    <a:pt x="320" y="208"/>
                    <a:pt x="315" y="213"/>
                    <a:pt x="309" y="213"/>
                  </a:cubicBezTo>
                  <a:close/>
                  <a:moveTo>
                    <a:pt x="224" y="181"/>
                  </a:moveTo>
                  <a:cubicBezTo>
                    <a:pt x="181" y="181"/>
                    <a:pt x="181" y="181"/>
                    <a:pt x="181" y="181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224" y="224"/>
                    <a:pt x="224" y="224"/>
                    <a:pt x="224" y="224"/>
                  </a:cubicBezTo>
                  <a:lnTo>
                    <a:pt x="224" y="181"/>
                  </a:lnTo>
                  <a:close/>
                  <a:moveTo>
                    <a:pt x="202" y="213"/>
                  </a:moveTo>
                  <a:cubicBezTo>
                    <a:pt x="196" y="213"/>
                    <a:pt x="192" y="208"/>
                    <a:pt x="192" y="202"/>
                  </a:cubicBezTo>
                  <a:cubicBezTo>
                    <a:pt x="192" y="196"/>
                    <a:pt x="196" y="192"/>
                    <a:pt x="202" y="192"/>
                  </a:cubicBezTo>
                  <a:cubicBezTo>
                    <a:pt x="208" y="192"/>
                    <a:pt x="213" y="196"/>
                    <a:pt x="213" y="202"/>
                  </a:cubicBezTo>
                  <a:cubicBezTo>
                    <a:pt x="213" y="208"/>
                    <a:pt x="208" y="213"/>
                    <a:pt x="202" y="213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3" y="384"/>
                  </a:moveTo>
                  <a:cubicBezTo>
                    <a:pt x="393" y="390"/>
                    <a:pt x="388" y="395"/>
                    <a:pt x="382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8" y="390"/>
                    <a:pt x="118" y="384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2"/>
                    <a:pt x="122" y="117"/>
                    <a:pt x="128" y="117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8" y="117"/>
                    <a:pt x="393" y="122"/>
                    <a:pt x="393" y="128"/>
                  </a:cubicBezTo>
                  <a:lnTo>
                    <a:pt x="393" y="384"/>
                  </a:lnTo>
                  <a:close/>
                  <a:moveTo>
                    <a:pt x="139" y="373"/>
                  </a:moveTo>
                  <a:cubicBezTo>
                    <a:pt x="372" y="373"/>
                    <a:pt x="372" y="373"/>
                    <a:pt x="372" y="373"/>
                  </a:cubicBezTo>
                  <a:cubicBezTo>
                    <a:pt x="372" y="138"/>
                    <a:pt x="372" y="138"/>
                    <a:pt x="372" y="138"/>
                  </a:cubicBezTo>
                  <a:cubicBezTo>
                    <a:pt x="139" y="138"/>
                    <a:pt x="139" y="138"/>
                    <a:pt x="139" y="138"/>
                  </a:cubicBezTo>
                  <a:lnTo>
                    <a:pt x="139" y="373"/>
                  </a:lnTo>
                  <a:close/>
                  <a:moveTo>
                    <a:pt x="352" y="341"/>
                  </a:moveTo>
                  <a:cubicBezTo>
                    <a:pt x="352" y="347"/>
                    <a:pt x="347" y="352"/>
                    <a:pt x="341" y="352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03" y="352"/>
                    <a:pt x="298" y="347"/>
                    <a:pt x="298" y="341"/>
                  </a:cubicBezTo>
                  <a:cubicBezTo>
                    <a:pt x="298" y="335"/>
                    <a:pt x="303" y="330"/>
                    <a:pt x="309" y="330"/>
                  </a:cubicBezTo>
                  <a:cubicBezTo>
                    <a:pt x="330" y="330"/>
                    <a:pt x="330" y="330"/>
                    <a:pt x="330" y="330"/>
                  </a:cubicBezTo>
                  <a:cubicBezTo>
                    <a:pt x="330" y="309"/>
                    <a:pt x="330" y="309"/>
                    <a:pt x="330" y="309"/>
                  </a:cubicBezTo>
                  <a:cubicBezTo>
                    <a:pt x="330" y="303"/>
                    <a:pt x="335" y="298"/>
                    <a:pt x="341" y="298"/>
                  </a:cubicBezTo>
                  <a:cubicBezTo>
                    <a:pt x="347" y="298"/>
                    <a:pt x="352" y="303"/>
                    <a:pt x="352" y="309"/>
                  </a:cubicBezTo>
                  <a:lnTo>
                    <a:pt x="352" y="341"/>
                  </a:lnTo>
                  <a:close/>
                  <a:moveTo>
                    <a:pt x="266" y="170"/>
                  </a:moveTo>
                  <a:cubicBezTo>
                    <a:pt x="266" y="164"/>
                    <a:pt x="271" y="160"/>
                    <a:pt x="277" y="160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7" y="160"/>
                    <a:pt x="352" y="164"/>
                    <a:pt x="352" y="170"/>
                  </a:cubicBezTo>
                  <a:cubicBezTo>
                    <a:pt x="352" y="234"/>
                    <a:pt x="352" y="234"/>
                    <a:pt x="352" y="234"/>
                  </a:cubicBezTo>
                  <a:cubicBezTo>
                    <a:pt x="352" y="240"/>
                    <a:pt x="347" y="245"/>
                    <a:pt x="341" y="245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5"/>
                    <a:pt x="266" y="240"/>
                    <a:pt x="266" y="234"/>
                  </a:cubicBezTo>
                  <a:lnTo>
                    <a:pt x="266" y="170"/>
                  </a:lnTo>
                  <a:close/>
                  <a:moveTo>
                    <a:pt x="266" y="277"/>
                  </a:moveTo>
                  <a:cubicBezTo>
                    <a:pt x="266" y="271"/>
                    <a:pt x="271" y="266"/>
                    <a:pt x="277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7" y="266"/>
                    <a:pt x="352" y="271"/>
                    <a:pt x="352" y="277"/>
                  </a:cubicBezTo>
                  <a:cubicBezTo>
                    <a:pt x="352" y="283"/>
                    <a:pt x="347" y="288"/>
                    <a:pt x="341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341"/>
                    <a:pt x="288" y="341"/>
                    <a:pt x="288" y="341"/>
                  </a:cubicBezTo>
                  <a:cubicBezTo>
                    <a:pt x="288" y="347"/>
                    <a:pt x="283" y="352"/>
                    <a:pt x="277" y="352"/>
                  </a:cubicBezTo>
                  <a:cubicBezTo>
                    <a:pt x="271" y="352"/>
                    <a:pt x="266" y="347"/>
                    <a:pt x="266" y="341"/>
                  </a:cubicBezTo>
                  <a:lnTo>
                    <a:pt x="266" y="277"/>
                  </a:lnTo>
                  <a:close/>
                  <a:moveTo>
                    <a:pt x="160" y="170"/>
                  </a:moveTo>
                  <a:cubicBezTo>
                    <a:pt x="160" y="164"/>
                    <a:pt x="164" y="160"/>
                    <a:pt x="170" y="160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40" y="160"/>
                    <a:pt x="245" y="164"/>
                    <a:pt x="245" y="170"/>
                  </a:cubicBezTo>
                  <a:cubicBezTo>
                    <a:pt x="245" y="234"/>
                    <a:pt x="245" y="234"/>
                    <a:pt x="245" y="234"/>
                  </a:cubicBezTo>
                  <a:cubicBezTo>
                    <a:pt x="245" y="240"/>
                    <a:pt x="240" y="245"/>
                    <a:pt x="234" y="245"/>
                  </a:cubicBezTo>
                  <a:cubicBezTo>
                    <a:pt x="170" y="245"/>
                    <a:pt x="170" y="245"/>
                    <a:pt x="170" y="245"/>
                  </a:cubicBezTo>
                  <a:cubicBezTo>
                    <a:pt x="164" y="245"/>
                    <a:pt x="160" y="240"/>
                    <a:pt x="160" y="234"/>
                  </a:cubicBezTo>
                  <a:lnTo>
                    <a:pt x="160" y="170"/>
                  </a:lnTo>
                  <a:close/>
                  <a:moveTo>
                    <a:pt x="160" y="277"/>
                  </a:moveTo>
                  <a:cubicBezTo>
                    <a:pt x="160" y="271"/>
                    <a:pt x="164" y="266"/>
                    <a:pt x="170" y="266"/>
                  </a:cubicBezTo>
                  <a:cubicBezTo>
                    <a:pt x="234" y="266"/>
                    <a:pt x="234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7"/>
                    <a:pt x="240" y="352"/>
                    <a:pt x="234" y="352"/>
                  </a:cubicBezTo>
                  <a:cubicBezTo>
                    <a:pt x="170" y="352"/>
                    <a:pt x="170" y="352"/>
                    <a:pt x="170" y="352"/>
                  </a:cubicBezTo>
                  <a:cubicBezTo>
                    <a:pt x="164" y="352"/>
                    <a:pt x="160" y="347"/>
                    <a:pt x="160" y="341"/>
                  </a:cubicBezTo>
                  <a:lnTo>
                    <a:pt x="160" y="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34" name="Google Shape;334;p42"/>
          <p:cNvGrpSpPr/>
          <p:nvPr/>
        </p:nvGrpSpPr>
        <p:grpSpPr>
          <a:xfrm>
            <a:off x="49713" y="5398297"/>
            <a:ext cx="457201" cy="699806"/>
            <a:chOff x="125463" y="3807721"/>
            <a:chExt cx="457201" cy="699806"/>
          </a:xfrm>
        </p:grpSpPr>
        <p:sp>
          <p:nvSpPr>
            <p:cNvPr id="335" name="Google Shape;335;p42"/>
            <p:cNvSpPr/>
            <p:nvPr/>
          </p:nvSpPr>
          <p:spPr>
            <a:xfrm>
              <a:off x="171565" y="4212927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25463" y="3807721"/>
              <a:ext cx="457201" cy="45720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27" y="228"/>
                  </a:moveTo>
                  <a:cubicBezTo>
                    <a:pt x="228" y="230"/>
                    <a:pt x="228" y="231"/>
                    <a:pt x="229" y="232"/>
                  </a:cubicBezTo>
                  <a:cubicBezTo>
                    <a:pt x="228" y="233"/>
                    <a:pt x="228" y="234"/>
                    <a:pt x="227" y="235"/>
                  </a:cubicBezTo>
                  <a:cubicBezTo>
                    <a:pt x="224" y="252"/>
                    <a:pt x="217" y="254"/>
                    <a:pt x="214" y="254"/>
                  </a:cubicBezTo>
                  <a:cubicBezTo>
                    <a:pt x="195" y="260"/>
                    <a:pt x="156" y="233"/>
                    <a:pt x="128" y="208"/>
                  </a:cubicBezTo>
                  <a:cubicBezTo>
                    <a:pt x="187" y="196"/>
                    <a:pt x="211" y="204"/>
                    <a:pt x="219" y="211"/>
                  </a:cubicBezTo>
                  <a:cubicBezTo>
                    <a:pt x="222" y="213"/>
                    <a:pt x="224" y="216"/>
                    <a:pt x="226" y="218"/>
                  </a:cubicBezTo>
                  <a:cubicBezTo>
                    <a:pt x="226" y="223"/>
                    <a:pt x="227" y="227"/>
                    <a:pt x="227" y="228"/>
                  </a:cubicBezTo>
                  <a:close/>
                  <a:moveTo>
                    <a:pt x="257" y="183"/>
                  </a:moveTo>
                  <a:cubicBezTo>
                    <a:pt x="242" y="199"/>
                    <a:pt x="248" y="222"/>
                    <a:pt x="248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3" y="245"/>
                    <a:pt x="263" y="248"/>
                    <a:pt x="266" y="248"/>
                  </a:cubicBezTo>
                  <a:cubicBezTo>
                    <a:pt x="293" y="255"/>
                    <a:pt x="348" y="210"/>
                    <a:pt x="385" y="172"/>
                  </a:cubicBezTo>
                  <a:cubicBezTo>
                    <a:pt x="358" y="167"/>
                    <a:pt x="336" y="165"/>
                    <a:pt x="319" y="165"/>
                  </a:cubicBezTo>
                  <a:cubicBezTo>
                    <a:pt x="284" y="165"/>
                    <a:pt x="266" y="174"/>
                    <a:pt x="257" y="18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5" y="163"/>
                  </a:moveTo>
                  <a:cubicBezTo>
                    <a:pt x="414" y="159"/>
                    <a:pt x="411" y="156"/>
                    <a:pt x="407" y="155"/>
                  </a:cubicBezTo>
                  <a:cubicBezTo>
                    <a:pt x="324" y="136"/>
                    <a:pt x="268" y="140"/>
                    <a:pt x="242" y="168"/>
                  </a:cubicBezTo>
                  <a:cubicBezTo>
                    <a:pt x="235" y="176"/>
                    <a:pt x="231" y="184"/>
                    <a:pt x="228" y="192"/>
                  </a:cubicBezTo>
                  <a:cubicBezTo>
                    <a:pt x="205" y="177"/>
                    <a:pt x="163" y="177"/>
                    <a:pt x="104" y="191"/>
                  </a:cubicBezTo>
                  <a:cubicBezTo>
                    <a:pt x="100" y="192"/>
                    <a:pt x="97" y="195"/>
                    <a:pt x="96" y="199"/>
                  </a:cubicBezTo>
                  <a:cubicBezTo>
                    <a:pt x="95" y="202"/>
                    <a:pt x="96" y="206"/>
                    <a:pt x="99" y="209"/>
                  </a:cubicBezTo>
                  <a:cubicBezTo>
                    <a:pt x="106" y="217"/>
                    <a:pt x="166" y="276"/>
                    <a:pt x="209" y="276"/>
                  </a:cubicBezTo>
                  <a:cubicBezTo>
                    <a:pt x="213" y="276"/>
                    <a:pt x="217" y="276"/>
                    <a:pt x="220" y="275"/>
                  </a:cubicBezTo>
                  <a:cubicBezTo>
                    <a:pt x="221" y="275"/>
                    <a:pt x="222" y="274"/>
                    <a:pt x="224" y="274"/>
                  </a:cubicBezTo>
                  <a:cubicBezTo>
                    <a:pt x="224" y="405"/>
                    <a:pt x="224" y="405"/>
                    <a:pt x="224" y="405"/>
                  </a:cubicBezTo>
                  <a:cubicBezTo>
                    <a:pt x="224" y="411"/>
                    <a:pt x="228" y="416"/>
                    <a:pt x="234" y="416"/>
                  </a:cubicBezTo>
                  <a:cubicBezTo>
                    <a:pt x="240" y="416"/>
                    <a:pt x="245" y="411"/>
                    <a:pt x="245" y="405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49" y="265"/>
                    <a:pt x="255" y="268"/>
                    <a:pt x="260" y="269"/>
                  </a:cubicBezTo>
                  <a:cubicBezTo>
                    <a:pt x="264" y="270"/>
                    <a:pt x="268" y="270"/>
                    <a:pt x="271" y="270"/>
                  </a:cubicBezTo>
                  <a:cubicBezTo>
                    <a:pt x="325" y="270"/>
                    <a:pt x="404" y="183"/>
                    <a:pt x="413" y="173"/>
                  </a:cubicBezTo>
                  <a:cubicBezTo>
                    <a:pt x="415" y="170"/>
                    <a:pt x="416" y="166"/>
                    <a:pt x="415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37" name="Google Shape;337;p42"/>
          <p:cNvGrpSpPr/>
          <p:nvPr/>
        </p:nvGrpSpPr>
        <p:grpSpPr>
          <a:xfrm>
            <a:off x="44965" y="1108371"/>
            <a:ext cx="457845" cy="579717"/>
            <a:chOff x="117448" y="989091"/>
            <a:chExt cx="457845" cy="579717"/>
          </a:xfrm>
        </p:grpSpPr>
        <p:sp>
          <p:nvSpPr>
            <p:cNvPr id="338" name="Google Shape;338;p42"/>
            <p:cNvSpPr/>
            <p:nvPr/>
          </p:nvSpPr>
          <p:spPr>
            <a:xfrm>
              <a:off x="177435" y="1274208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39" name="Google Shape;339;p42"/>
            <p:cNvGrpSpPr/>
            <p:nvPr/>
          </p:nvGrpSpPr>
          <p:grpSpPr>
            <a:xfrm>
              <a:off x="117448" y="989091"/>
              <a:ext cx="457845" cy="457845"/>
              <a:chOff x="3884" y="3286"/>
              <a:chExt cx="340" cy="340"/>
            </a:xfrm>
          </p:grpSpPr>
          <p:sp>
            <p:nvSpPr>
              <p:cNvPr id="340" name="Google Shape;340;p42"/>
              <p:cNvSpPr/>
              <p:nvPr/>
            </p:nvSpPr>
            <p:spPr>
              <a:xfrm>
                <a:off x="3884" y="3286"/>
                <a:ext cx="340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12" extrusionOk="0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81" y="381"/>
                    </a:moveTo>
                    <a:cubicBezTo>
                      <a:pt x="378" y="383"/>
                      <a:pt x="376" y="384"/>
                      <a:pt x="373" y="384"/>
                    </a:cubicBezTo>
                    <a:cubicBezTo>
                      <a:pt x="370" y="384"/>
                      <a:pt x="368" y="383"/>
                      <a:pt x="365" y="381"/>
                    </a:cubicBezTo>
                    <a:cubicBezTo>
                      <a:pt x="270" y="285"/>
                      <a:pt x="270" y="285"/>
                      <a:pt x="270" y="285"/>
                    </a:cubicBezTo>
                    <a:cubicBezTo>
                      <a:pt x="251" y="300"/>
                      <a:pt x="228" y="309"/>
                      <a:pt x="202" y="309"/>
                    </a:cubicBezTo>
                    <a:cubicBezTo>
                      <a:pt x="144" y="309"/>
                      <a:pt x="96" y="261"/>
                      <a:pt x="96" y="202"/>
                    </a:cubicBezTo>
                    <a:cubicBezTo>
                      <a:pt x="96" y="144"/>
                      <a:pt x="144" y="96"/>
                      <a:pt x="202" y="96"/>
                    </a:cubicBezTo>
                    <a:cubicBezTo>
                      <a:pt x="261" y="96"/>
                      <a:pt x="309" y="144"/>
                      <a:pt x="309" y="202"/>
                    </a:cubicBezTo>
                    <a:cubicBezTo>
                      <a:pt x="309" y="228"/>
                      <a:pt x="300" y="251"/>
                      <a:pt x="285" y="270"/>
                    </a:cubicBezTo>
                    <a:cubicBezTo>
                      <a:pt x="381" y="365"/>
                      <a:pt x="381" y="365"/>
                      <a:pt x="381" y="365"/>
                    </a:cubicBezTo>
                    <a:cubicBezTo>
                      <a:pt x="385" y="370"/>
                      <a:pt x="385" y="376"/>
                      <a:pt x="381" y="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1" name="Google Shape;341;p42"/>
              <p:cNvSpPr/>
              <p:nvPr/>
            </p:nvSpPr>
            <p:spPr>
              <a:xfrm>
                <a:off x="3969" y="3533"/>
                <a:ext cx="0" cy="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342" name="Google Shape;342;p42"/>
          <p:cNvSpPr/>
          <p:nvPr/>
        </p:nvSpPr>
        <p:spPr>
          <a:xfrm>
            <a:off x="8980451" y="526612"/>
            <a:ext cx="502520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138"/>
                </a:moveTo>
                <a:cubicBezTo>
                  <a:pt x="229" y="138"/>
                  <a:pt x="208" y="160"/>
                  <a:pt x="208" y="186"/>
                </a:cubicBezTo>
                <a:cubicBezTo>
                  <a:pt x="208" y="213"/>
                  <a:pt x="229" y="234"/>
                  <a:pt x="256" y="234"/>
                </a:cubicBezTo>
                <a:cubicBezTo>
                  <a:pt x="282" y="234"/>
                  <a:pt x="304" y="213"/>
                  <a:pt x="304" y="186"/>
                </a:cubicBezTo>
                <a:cubicBezTo>
                  <a:pt x="304" y="160"/>
                  <a:pt x="282" y="138"/>
                  <a:pt x="256" y="138"/>
                </a:cubicBezTo>
                <a:close/>
                <a:moveTo>
                  <a:pt x="256" y="176"/>
                </a:moveTo>
                <a:cubicBezTo>
                  <a:pt x="250" y="176"/>
                  <a:pt x="245" y="180"/>
                  <a:pt x="245" y="186"/>
                </a:cubicBezTo>
                <a:cubicBezTo>
                  <a:pt x="245" y="192"/>
                  <a:pt x="240" y="197"/>
                  <a:pt x="234" y="197"/>
                </a:cubicBezTo>
                <a:cubicBezTo>
                  <a:pt x="228" y="197"/>
                  <a:pt x="224" y="192"/>
                  <a:pt x="224" y="186"/>
                </a:cubicBezTo>
                <a:cubicBezTo>
                  <a:pt x="224" y="169"/>
                  <a:pt x="238" y="154"/>
                  <a:pt x="256" y="154"/>
                </a:cubicBezTo>
                <a:cubicBezTo>
                  <a:pt x="262" y="154"/>
                  <a:pt x="266" y="159"/>
                  <a:pt x="266" y="165"/>
                </a:cubicBezTo>
                <a:cubicBezTo>
                  <a:pt x="266" y="171"/>
                  <a:pt x="262" y="176"/>
                  <a:pt x="256" y="17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66" y="255"/>
                </a:moveTo>
                <a:cubicBezTo>
                  <a:pt x="266" y="384"/>
                  <a:pt x="266" y="384"/>
                  <a:pt x="266" y="384"/>
                </a:cubicBez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255"/>
                  <a:pt x="245" y="255"/>
                  <a:pt x="245" y="255"/>
                </a:cubicBezTo>
                <a:cubicBezTo>
                  <a:pt x="212" y="250"/>
                  <a:pt x="186" y="221"/>
                  <a:pt x="186" y="186"/>
                </a:cubicBezTo>
                <a:cubicBezTo>
                  <a:pt x="186" y="148"/>
                  <a:pt x="217" y="117"/>
                  <a:pt x="256" y="117"/>
                </a:cubicBezTo>
                <a:cubicBezTo>
                  <a:pt x="294" y="117"/>
                  <a:pt x="325" y="148"/>
                  <a:pt x="325" y="186"/>
                </a:cubicBezTo>
                <a:cubicBezTo>
                  <a:pt x="325" y="221"/>
                  <a:pt x="300" y="250"/>
                  <a:pt x="266" y="25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8980451" y="1502787"/>
            <a:ext cx="502522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66" y="256"/>
                </a:moveTo>
                <a:cubicBezTo>
                  <a:pt x="266" y="262"/>
                  <a:pt x="262" y="266"/>
                  <a:pt x="256" y="266"/>
                </a:cubicBezTo>
                <a:cubicBezTo>
                  <a:pt x="250" y="266"/>
                  <a:pt x="245" y="262"/>
                  <a:pt x="245" y="256"/>
                </a:cubicBezTo>
                <a:cubicBezTo>
                  <a:pt x="245" y="250"/>
                  <a:pt x="250" y="245"/>
                  <a:pt x="256" y="245"/>
                </a:cubicBezTo>
                <a:cubicBezTo>
                  <a:pt x="262" y="245"/>
                  <a:pt x="266" y="250"/>
                  <a:pt x="266" y="256"/>
                </a:cubicBezTo>
                <a:close/>
                <a:moveTo>
                  <a:pt x="256" y="160"/>
                </a:moveTo>
                <a:cubicBezTo>
                  <a:pt x="250" y="160"/>
                  <a:pt x="245" y="164"/>
                  <a:pt x="245" y="170"/>
                </a:cubicBezTo>
                <a:cubicBezTo>
                  <a:pt x="245" y="176"/>
                  <a:pt x="250" y="181"/>
                  <a:pt x="256" y="181"/>
                </a:cubicBezTo>
                <a:cubicBezTo>
                  <a:pt x="262" y="181"/>
                  <a:pt x="266" y="176"/>
                  <a:pt x="266" y="170"/>
                </a:cubicBezTo>
                <a:cubicBezTo>
                  <a:pt x="266" y="164"/>
                  <a:pt x="262" y="160"/>
                  <a:pt x="256" y="160"/>
                </a:cubicBezTo>
                <a:close/>
                <a:moveTo>
                  <a:pt x="256" y="330"/>
                </a:moveTo>
                <a:cubicBezTo>
                  <a:pt x="250" y="330"/>
                  <a:pt x="245" y="335"/>
                  <a:pt x="245" y="341"/>
                </a:cubicBezTo>
                <a:cubicBezTo>
                  <a:pt x="245" y="347"/>
                  <a:pt x="250" y="352"/>
                  <a:pt x="256" y="352"/>
                </a:cubicBezTo>
                <a:cubicBezTo>
                  <a:pt x="262" y="352"/>
                  <a:pt x="266" y="347"/>
                  <a:pt x="266" y="341"/>
                </a:cubicBezTo>
                <a:cubicBezTo>
                  <a:pt x="266" y="335"/>
                  <a:pt x="262" y="330"/>
                  <a:pt x="256" y="33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30" y="138"/>
                </a:moveTo>
                <a:cubicBezTo>
                  <a:pt x="330" y="115"/>
                  <a:pt x="311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00" y="96"/>
                  <a:pt x="181" y="115"/>
                  <a:pt x="181" y="138"/>
                </a:cubicBezTo>
                <a:cubicBezTo>
                  <a:pt x="181" y="373"/>
                  <a:pt x="181" y="373"/>
                  <a:pt x="181" y="373"/>
                </a:cubicBezTo>
                <a:cubicBezTo>
                  <a:pt x="181" y="397"/>
                  <a:pt x="200" y="416"/>
                  <a:pt x="224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311" y="416"/>
                  <a:pt x="330" y="397"/>
                  <a:pt x="330" y="373"/>
                </a:cubicBezTo>
                <a:lnTo>
                  <a:pt x="330" y="138"/>
                </a:lnTo>
                <a:close/>
                <a:moveTo>
                  <a:pt x="309" y="138"/>
                </a:moveTo>
                <a:cubicBezTo>
                  <a:pt x="309" y="373"/>
                  <a:pt x="309" y="373"/>
                  <a:pt x="309" y="373"/>
                </a:cubicBezTo>
                <a:cubicBezTo>
                  <a:pt x="309" y="385"/>
                  <a:pt x="299" y="394"/>
                  <a:pt x="288" y="394"/>
                </a:cubicBezTo>
                <a:cubicBezTo>
                  <a:pt x="224" y="394"/>
                  <a:pt x="224" y="394"/>
                  <a:pt x="224" y="394"/>
                </a:cubicBezTo>
                <a:cubicBezTo>
                  <a:pt x="212" y="394"/>
                  <a:pt x="202" y="385"/>
                  <a:pt x="202" y="373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27"/>
                  <a:pt x="212" y="117"/>
                  <a:pt x="224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99" y="117"/>
                  <a:pt x="309" y="127"/>
                  <a:pt x="309" y="138"/>
                </a:cubicBezTo>
                <a:close/>
                <a:moveTo>
                  <a:pt x="288" y="341"/>
                </a:moveTo>
                <a:cubicBezTo>
                  <a:pt x="288" y="323"/>
                  <a:pt x="273" y="309"/>
                  <a:pt x="256" y="309"/>
                </a:cubicBezTo>
                <a:cubicBezTo>
                  <a:pt x="238" y="309"/>
                  <a:pt x="224" y="323"/>
                  <a:pt x="224" y="341"/>
                </a:cubicBezTo>
                <a:cubicBezTo>
                  <a:pt x="224" y="359"/>
                  <a:pt x="238" y="373"/>
                  <a:pt x="256" y="373"/>
                </a:cubicBezTo>
                <a:cubicBezTo>
                  <a:pt x="273" y="373"/>
                  <a:pt x="288" y="359"/>
                  <a:pt x="288" y="341"/>
                </a:cubicBezTo>
                <a:close/>
                <a:moveTo>
                  <a:pt x="288" y="256"/>
                </a:moveTo>
                <a:cubicBezTo>
                  <a:pt x="288" y="238"/>
                  <a:pt x="273" y="224"/>
                  <a:pt x="256" y="224"/>
                </a:cubicBezTo>
                <a:cubicBezTo>
                  <a:pt x="238" y="224"/>
                  <a:pt x="224" y="238"/>
                  <a:pt x="224" y="256"/>
                </a:cubicBezTo>
                <a:cubicBezTo>
                  <a:pt x="224" y="273"/>
                  <a:pt x="238" y="288"/>
                  <a:pt x="256" y="288"/>
                </a:cubicBezTo>
                <a:cubicBezTo>
                  <a:pt x="273" y="288"/>
                  <a:pt x="288" y="273"/>
                  <a:pt x="288" y="256"/>
                </a:cubicBezTo>
                <a:close/>
                <a:moveTo>
                  <a:pt x="288" y="170"/>
                </a:moveTo>
                <a:cubicBezTo>
                  <a:pt x="288" y="153"/>
                  <a:pt x="273" y="138"/>
                  <a:pt x="256" y="138"/>
                </a:cubicBezTo>
                <a:cubicBezTo>
                  <a:pt x="238" y="138"/>
                  <a:pt x="224" y="153"/>
                  <a:pt x="224" y="170"/>
                </a:cubicBezTo>
                <a:cubicBezTo>
                  <a:pt x="224" y="188"/>
                  <a:pt x="238" y="202"/>
                  <a:pt x="256" y="202"/>
                </a:cubicBezTo>
                <a:cubicBezTo>
                  <a:pt x="273" y="202"/>
                  <a:pt x="288" y="188"/>
                  <a:pt x="288" y="17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8980451" y="2547679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138" y="160"/>
                </a:moveTo>
                <a:cubicBezTo>
                  <a:pt x="341" y="160"/>
                  <a:pt x="341" y="160"/>
                  <a:pt x="341" y="160"/>
                </a:cubicBezTo>
                <a:cubicBezTo>
                  <a:pt x="341" y="212"/>
                  <a:pt x="341" y="212"/>
                  <a:pt x="341" y="212"/>
                </a:cubicBezTo>
                <a:cubicBezTo>
                  <a:pt x="236" y="304"/>
                  <a:pt x="236" y="304"/>
                  <a:pt x="236" y="304"/>
                </a:cubicBezTo>
                <a:cubicBezTo>
                  <a:pt x="189" y="249"/>
                  <a:pt x="189" y="249"/>
                  <a:pt x="189" y="249"/>
                </a:cubicBezTo>
                <a:cubicBezTo>
                  <a:pt x="185" y="244"/>
                  <a:pt x="179" y="244"/>
                  <a:pt x="174" y="247"/>
                </a:cubicBezTo>
                <a:cubicBezTo>
                  <a:pt x="170" y="251"/>
                  <a:pt x="169" y="258"/>
                  <a:pt x="173" y="2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8" y="329"/>
                  <a:pt x="231" y="330"/>
                  <a:pt x="234" y="330"/>
                </a:cubicBezTo>
                <a:cubicBezTo>
                  <a:pt x="237" y="330"/>
                  <a:pt x="239" y="329"/>
                  <a:pt x="241" y="328"/>
                </a:cubicBezTo>
                <a:cubicBezTo>
                  <a:pt x="341" y="241"/>
                  <a:pt x="341" y="241"/>
                  <a:pt x="341" y="241"/>
                </a:cubicBezTo>
                <a:cubicBezTo>
                  <a:pt x="341" y="362"/>
                  <a:pt x="341" y="362"/>
                  <a:pt x="341" y="362"/>
                </a:cubicBezTo>
                <a:cubicBezTo>
                  <a:pt x="138" y="362"/>
                  <a:pt x="138" y="362"/>
                  <a:pt x="138" y="362"/>
                </a:cubicBezTo>
                <a:lnTo>
                  <a:pt x="138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3" y="163"/>
                </a:moveTo>
                <a:cubicBezTo>
                  <a:pt x="409" y="159"/>
                  <a:pt x="402" y="158"/>
                  <a:pt x="398" y="162"/>
                </a:cubicBezTo>
                <a:cubicBezTo>
                  <a:pt x="362" y="193"/>
                  <a:pt x="362" y="193"/>
                  <a:pt x="362" y="193"/>
                </a:cubicBezTo>
                <a:cubicBezTo>
                  <a:pt x="362" y="149"/>
                  <a:pt x="362" y="149"/>
                  <a:pt x="362" y="149"/>
                </a:cubicBezTo>
                <a:cubicBezTo>
                  <a:pt x="362" y="143"/>
                  <a:pt x="358" y="138"/>
                  <a:pt x="352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2" y="138"/>
                  <a:pt x="117" y="143"/>
                  <a:pt x="117" y="149"/>
                </a:cubicBezTo>
                <a:cubicBezTo>
                  <a:pt x="117" y="373"/>
                  <a:pt x="117" y="373"/>
                  <a:pt x="117" y="373"/>
                </a:cubicBezTo>
                <a:cubicBezTo>
                  <a:pt x="117" y="379"/>
                  <a:pt x="122" y="384"/>
                  <a:pt x="128" y="384"/>
                </a:cubicBezTo>
                <a:cubicBezTo>
                  <a:pt x="352" y="384"/>
                  <a:pt x="352" y="384"/>
                  <a:pt x="352" y="384"/>
                </a:cubicBezTo>
                <a:cubicBezTo>
                  <a:pt x="358" y="384"/>
                  <a:pt x="362" y="379"/>
                  <a:pt x="362" y="373"/>
                </a:cubicBezTo>
                <a:cubicBezTo>
                  <a:pt x="362" y="222"/>
                  <a:pt x="362" y="222"/>
                  <a:pt x="362" y="222"/>
                </a:cubicBezTo>
                <a:cubicBezTo>
                  <a:pt x="412" y="178"/>
                  <a:pt x="412" y="178"/>
                  <a:pt x="412" y="178"/>
                </a:cubicBezTo>
                <a:cubicBezTo>
                  <a:pt x="416" y="174"/>
                  <a:pt x="417" y="168"/>
                  <a:pt x="413" y="16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5" name="Google Shape;345;p42"/>
          <p:cNvGrpSpPr/>
          <p:nvPr/>
        </p:nvGrpSpPr>
        <p:grpSpPr>
          <a:xfrm>
            <a:off x="8961082" y="3697936"/>
            <a:ext cx="504712" cy="504712"/>
            <a:chOff x="6194" y="1960"/>
            <a:chExt cx="340" cy="340"/>
          </a:xfrm>
        </p:grpSpPr>
        <p:sp>
          <p:nvSpPr>
            <p:cNvPr id="346" name="Google Shape;346;p42"/>
            <p:cNvSpPr/>
            <p:nvPr/>
          </p:nvSpPr>
          <p:spPr>
            <a:xfrm>
              <a:off x="6316" y="2038"/>
              <a:ext cx="97" cy="127"/>
            </a:xfrm>
            <a:custGeom>
              <a:avLst/>
              <a:gdLst/>
              <a:ahLst/>
              <a:cxnLst/>
              <a:rect l="l" t="t" r="r" b="b"/>
              <a:pathLst>
                <a:path w="146" h="192" extrusionOk="0">
                  <a:moveTo>
                    <a:pt x="72" y="0"/>
                  </a:moveTo>
                  <a:cubicBezTo>
                    <a:pt x="38" y="0"/>
                    <a:pt x="9" y="22"/>
                    <a:pt x="0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9" y="35"/>
                    <a:pt x="49" y="21"/>
                    <a:pt x="72" y="21"/>
                  </a:cubicBezTo>
                  <a:cubicBezTo>
                    <a:pt x="101" y="21"/>
                    <a:pt x="125" y="45"/>
                    <a:pt x="125" y="75"/>
                  </a:cubicBezTo>
                  <a:cubicBezTo>
                    <a:pt x="125" y="104"/>
                    <a:pt x="101" y="128"/>
                    <a:pt x="72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2"/>
                    <a:pt x="86" y="148"/>
                    <a:pt x="90" y="147"/>
                  </a:cubicBezTo>
                  <a:cubicBezTo>
                    <a:pt x="123" y="138"/>
                    <a:pt x="146" y="109"/>
                    <a:pt x="146" y="75"/>
                  </a:cubicBezTo>
                  <a:cubicBezTo>
                    <a:pt x="146" y="33"/>
                    <a:pt x="113" y="0"/>
                    <a:pt x="7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6194" y="1960"/>
              <a:ext cx="340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16"/>
                  </a:moveTo>
                  <a:cubicBezTo>
                    <a:pt x="238" y="416"/>
                    <a:pt x="224" y="401"/>
                    <a:pt x="224" y="384"/>
                  </a:cubicBezTo>
                  <a:cubicBezTo>
                    <a:pt x="224" y="366"/>
                    <a:pt x="238" y="352"/>
                    <a:pt x="256" y="352"/>
                  </a:cubicBezTo>
                  <a:cubicBezTo>
                    <a:pt x="273" y="352"/>
                    <a:pt x="288" y="366"/>
                    <a:pt x="288" y="384"/>
                  </a:cubicBezTo>
                  <a:cubicBezTo>
                    <a:pt x="288" y="401"/>
                    <a:pt x="273" y="416"/>
                    <a:pt x="256" y="416"/>
                  </a:cubicBezTo>
                  <a:close/>
                  <a:moveTo>
                    <a:pt x="288" y="282"/>
                  </a:move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34" y="330"/>
                    <a:pt x="234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2"/>
                    <a:pt x="225" y="229"/>
                    <a:pt x="227" y="227"/>
                  </a:cubicBezTo>
                  <a:cubicBezTo>
                    <a:pt x="229" y="225"/>
                    <a:pt x="231" y="224"/>
                    <a:pt x="234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72" y="224"/>
                    <a:pt x="288" y="208"/>
                    <a:pt x="288" y="192"/>
                  </a:cubicBezTo>
                  <a:cubicBezTo>
                    <a:pt x="288" y="174"/>
                    <a:pt x="273" y="160"/>
                    <a:pt x="256" y="160"/>
                  </a:cubicBezTo>
                  <a:cubicBezTo>
                    <a:pt x="240" y="160"/>
                    <a:pt x="227" y="171"/>
                    <a:pt x="224" y="186"/>
                  </a:cubicBezTo>
                  <a:cubicBezTo>
                    <a:pt x="223" y="191"/>
                    <a:pt x="219" y="195"/>
                    <a:pt x="214" y="195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65" y="191"/>
                    <a:pt x="161" y="187"/>
                    <a:pt x="161" y="181"/>
                  </a:cubicBezTo>
                  <a:cubicBezTo>
                    <a:pt x="161" y="181"/>
                    <a:pt x="161" y="178"/>
                    <a:pt x="161" y="176"/>
                  </a:cubicBezTo>
                  <a:cubicBezTo>
                    <a:pt x="169" y="129"/>
                    <a:pt x="208" y="96"/>
                    <a:pt x="256" y="96"/>
                  </a:cubicBezTo>
                  <a:cubicBezTo>
                    <a:pt x="309" y="96"/>
                    <a:pt x="352" y="139"/>
                    <a:pt x="352" y="192"/>
                  </a:cubicBezTo>
                  <a:cubicBezTo>
                    <a:pt x="352" y="233"/>
                    <a:pt x="326" y="269"/>
                    <a:pt x="288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357" y="2208"/>
              <a:ext cx="0" cy="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_US_Onscreen">
  <a:themeElements>
    <a:clrScheme name="Deloitte colors">
      <a:dk1>
        <a:srgbClr val="000000"/>
      </a:dk1>
      <a:lt1>
        <a:srgbClr val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d45786f-a737-4735-8af6-df12fb6939a2" origin="userSelected"/>
</file>

<file path=customXml/itemProps1.xml><?xml version="1.0" encoding="utf-8"?>
<ds:datastoreItem xmlns:ds="http://schemas.openxmlformats.org/officeDocument/2006/customXml" ds:itemID="{ADB317FA-B3A0-4FC0-9F98-15D5DB6728E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480</Words>
  <Application>Microsoft Macintosh PowerPoint</Application>
  <PresentationFormat>Grand écran</PresentationFormat>
  <Paragraphs>32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Noto Sans Symbols</vt:lpstr>
      <vt:lpstr>Verdana</vt:lpstr>
      <vt:lpstr>Deloitte_US_Onscreen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Niewiadomska, Eliza</dc:creator>
  <cp:keywords>[EBRD]</cp:keywords>
  <cp:lastModifiedBy>Paloma Croset</cp:lastModifiedBy>
  <cp:revision>59</cp:revision>
  <dcterms:modified xsi:type="dcterms:W3CDTF">2022-01-27T15:59:34Z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55a2fb78-9702-4ac6-8eb8-414619e97688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Vfo6On/DUR2ICtNKVl+F1QO05tqdsI0j</vt:lpwstr>
  </property>
</Properties>
</file>